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310" r:id="rId3"/>
    <p:sldId id="316" r:id="rId4"/>
    <p:sldId id="317" r:id="rId5"/>
    <p:sldId id="326" r:id="rId6"/>
    <p:sldId id="327" r:id="rId7"/>
    <p:sldId id="330" r:id="rId8"/>
    <p:sldId id="331" r:id="rId9"/>
    <p:sldId id="332" r:id="rId10"/>
    <p:sldId id="333" r:id="rId11"/>
    <p:sldId id="321" r:id="rId12"/>
    <p:sldId id="334" r:id="rId13"/>
    <p:sldId id="322" r:id="rId14"/>
    <p:sldId id="328" r:id="rId15"/>
    <p:sldId id="329" r:id="rId16"/>
    <p:sldId id="323" r:id="rId17"/>
    <p:sldId id="312" r:id="rId18"/>
    <p:sldId id="335" r:id="rId19"/>
    <p:sldId id="278" r:id="rId20"/>
    <p:sldId id="283" r:id="rId21"/>
    <p:sldId id="291" r:id="rId22"/>
    <p:sldId id="293" r:id="rId23"/>
    <p:sldId id="294" r:id="rId24"/>
    <p:sldId id="297" r:id="rId25"/>
    <p:sldId id="298" r:id="rId26"/>
    <p:sldId id="307" r:id="rId27"/>
    <p:sldId id="309" r:id="rId28"/>
    <p:sldId id="301" r:id="rId29"/>
    <p:sldId id="305" r:id="rId30"/>
    <p:sldId id="306" r:id="rId31"/>
    <p:sldId id="308" r:id="rId32"/>
    <p:sldId id="325" r:id="rId33"/>
    <p:sldId id="304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3727" autoAdjust="0"/>
  </p:normalViewPr>
  <p:slideViewPr>
    <p:cSldViewPr>
      <p:cViewPr varScale="1">
        <p:scale>
          <a:sx n="68" d="100"/>
          <a:sy n="68" d="100"/>
        </p:scale>
        <p:origin x="41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58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полугодие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56</c:v>
                </c:pt>
                <c:pt idx="1">
                  <c:v>42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4015032"/>
        <c:axId val="541609616"/>
        <c:axId val="0"/>
      </c:bar3DChart>
      <c:catAx>
        <c:axId val="404015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25000"/>
                  </a:schemeClr>
                </a:solidFill>
              </a:defRPr>
            </a:pPr>
            <a:endParaRPr lang="ru-RU"/>
          </a:p>
        </c:txPr>
        <c:crossAx val="541609616"/>
        <c:crosses val="autoZero"/>
        <c:auto val="1"/>
        <c:lblAlgn val="ctr"/>
        <c:lblOffset val="100"/>
        <c:noMultiLvlLbl val="0"/>
      </c:catAx>
      <c:valAx>
        <c:axId val="541609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25000"/>
                  </a:schemeClr>
                </a:solidFill>
              </a:defRPr>
            </a:pPr>
            <a:endParaRPr lang="ru-RU"/>
          </a:p>
        </c:txPr>
        <c:crossAx val="4040150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tx2">
                  <a:lumMod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3400" y="1981200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09800" y="2971800"/>
            <a:ext cx="967740" cy="924592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5765668">
            <a:off x="7937970" y="188445"/>
            <a:ext cx="891540" cy="851790"/>
          </a:xfrm>
          <a:prstGeom prst="rect">
            <a:avLst/>
          </a:prstGeom>
        </p:spPr>
      </p:pic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6000" y="1524000"/>
            <a:ext cx="877316" cy="838200"/>
          </a:xfrm>
          <a:prstGeom prst="rect">
            <a:avLst/>
          </a:prstGeom>
        </p:spPr>
      </p:pic>
      <p:pic>
        <p:nvPicPr>
          <p:cNvPr id="9" name="Рисунок 8" descr="i (5)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43000" y="1066800"/>
            <a:ext cx="662940" cy="633382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512190" y="76200"/>
            <a:ext cx="7851648" cy="990600"/>
          </a:xfrm>
        </p:spPr>
        <p:txBody>
          <a:bodyPr>
            <a:normAutofit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  Муниципальное бюджетное дошкольное образовательное учреждение </a:t>
            </a:r>
            <a:br>
              <a:rPr lang="ru-RU" sz="1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                                                </a:t>
            </a:r>
            <a:r>
              <a:rPr lang="ru-RU" sz="16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Чановский</a:t>
            </a:r>
            <a:r>
              <a:rPr lang="ru-RU" sz="1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детский сад №5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29093" y="1066996"/>
            <a:ext cx="6172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  <a:t>Отчет о проделанной воспитательно-образовательной  работе за 2016-2017 </a:t>
            </a:r>
            <a:r>
              <a:rPr lang="ru-RU" sz="2800" b="1" i="1" dirty="0" err="1" smtClean="0">
                <a:solidFill>
                  <a:schemeClr val="bg2">
                    <a:lumMod val="75000"/>
                  </a:schemeClr>
                </a:solidFill>
              </a:rPr>
              <a:t>уч.год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</a:rPr>
              <a:t> в подготовительной группе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4365104"/>
            <a:ext cx="6172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Подготовила:  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</a:rPr>
              <a:t>Рожаева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Евгения Александровна</a:t>
            </a:r>
          </a:p>
          <a:p>
            <a:pPr algn="r"/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6100"/>
            <a:ext cx="4860032" cy="243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8960"/>
            <a:ext cx="3832427" cy="318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60253"/>
            <a:ext cx="3779912" cy="260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76" y="2128735"/>
            <a:ext cx="1798084" cy="123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94" y="398864"/>
            <a:ext cx="1354448" cy="185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90" y="449217"/>
            <a:ext cx="1898780" cy="266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25504" y="273641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квиллинг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391" y="2991459"/>
            <a:ext cx="234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Мозаичная аппликация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7576" y="5441265"/>
            <a:ext cx="117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изонить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2677" y="314534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оригами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65510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851648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Участие в смотрах-конкурсах внутри ДОУ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854696" cy="3672408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Оформление группы к учебному году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Оформление выставки «Осенние фантазии»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Оформление стенда «День Матери»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Оформление выставки «Зимняя сказка»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Оформление участка в зимний период «Снежное зодчество».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Оформление уголка «Огород на окне».</a:t>
            </a:r>
          </a:p>
          <a:p>
            <a:pPr algn="ctr">
              <a:buFont typeface="Wingdings" pitchFamily="2" charset="2"/>
              <a:buChar char="v"/>
            </a:pP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1" y="469611"/>
            <a:ext cx="269102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2936"/>
            <a:ext cx="369463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515">
            <a:off x="3504396" y="849398"/>
            <a:ext cx="274130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238">
            <a:off x="6336830" y="827087"/>
            <a:ext cx="2504195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176664" y="33265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Снежное зодчество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9516" y="671210"/>
            <a:ext cx="2341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Осенняя фантазия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0460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48803" y="332792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«Зимняя сказка»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41185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851648" cy="97728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Посещение мероприятий вне ДОУ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854696" cy="3168352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Библиотека</a:t>
            </a:r>
          </a:p>
          <a:p>
            <a:pPr algn="ctr"/>
            <a:endParaRPr lang="ru-RU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Возложение цветов к Монументу Славы</a:t>
            </a:r>
          </a:p>
          <a:p>
            <a:pPr algn="ctr">
              <a:buFont typeface="Wingdings" pitchFamily="2" charset="2"/>
              <a:buChar char="ü"/>
            </a:pPr>
            <a:endParaRPr lang="ru-RU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Районный Дом Культуры</a:t>
            </a:r>
          </a:p>
          <a:p>
            <a:pPr algn="ctr">
              <a:buFont typeface="Wingdings" pitchFamily="2" charset="2"/>
              <a:buChar char="ü"/>
            </a:pPr>
            <a:endParaRPr lang="ru-RU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ДЮЦ «Гармония»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4969248" cy="297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6099"/>
            <a:ext cx="436245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10" y="3455622"/>
            <a:ext cx="3566734" cy="267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75656" y="3667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ДЮЦ Гармония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436301"/>
            <a:ext cx="223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Монумент Славы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375" y="30659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Районный Дом Культуры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345562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Библиотека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342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7" y="105725"/>
            <a:ext cx="7851648" cy="689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Участие воспитанников в конкурсах 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88864"/>
              </p:ext>
            </p:extLst>
          </p:nvPr>
        </p:nvGraphicFramePr>
        <p:xfrm>
          <a:off x="701475" y="794973"/>
          <a:ext cx="7902973" cy="573037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36105"/>
                <a:gridCol w="2376264"/>
                <a:gridCol w="1800200"/>
                <a:gridCol w="2790404"/>
              </a:tblGrid>
              <a:tr h="57889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Дата проведения</a:t>
                      </a:r>
                      <a:endParaRPr lang="ru-RU" sz="1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Название мероприятия</a:t>
                      </a:r>
                      <a:endParaRPr lang="ru-RU" sz="1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Форма участия</a:t>
                      </a:r>
                      <a:endParaRPr lang="ru-RU" sz="1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ФИО ребенка, место               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 </a:t>
                      </a:r>
                    </a:p>
                  </a:txBody>
                  <a:tcPr/>
                </a:tc>
              </a:tr>
              <a:tr h="51514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Октябрь 2016г.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Сентябрь-октябрь 2016г.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Октябрь 2016г.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Ноябрь 2016г.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Декабрь 2016г.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Февраль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2017г.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Апрель 2017г.</a:t>
                      </a:r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Осенний КВН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Выставка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работ в ДОУ «Осенние фантазии»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Международная Олимпиада «Безопасное поведение»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Международная Олимпиада « Профессии»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Открытый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Всероссийский турнир способностей Росток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Выставка работ в ДОУ «Зимняя сказка»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Международный игровой конкурс по естествознанию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Звездный дождь</a:t>
                      </a:r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Соревнование между старшей группой №1 и подготовительной группой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Поделка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«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Цветы»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Поделка «Паучок»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Поделка «Ёжики»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Тесты и задания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Поделка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«Дед Мороз» техника торцевания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«Снеговик на санях»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техника </a:t>
                      </a:r>
                      <a:r>
                        <a:rPr lang="ru-RU" sz="1000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декупаж</a:t>
                      </a:r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«Снеговик» из ниток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Тесты и задания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Художественное чтение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Общая грамота  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  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Говоров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И. 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Быков А.  </a:t>
                      </a:r>
                    </a:p>
                    <a:p>
                      <a:pPr algn="ctr"/>
                      <a:r>
                        <a:rPr lang="ru-RU" sz="1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Лячин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Д.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Дипломы победителей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Кочура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В.- диплом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2 степени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Говоров И. – диплом 1 степени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Айтенбекова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Л.- диплом 1 степени</a:t>
                      </a:r>
                    </a:p>
                    <a:p>
                      <a:pPr algn="ctr"/>
                      <a:r>
                        <a:rPr lang="ru-RU" sz="1000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Потина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К.- диплом 1 степени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Самохвалова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Г.-диплом 1 степени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Ивашкова К.- диплом 1 степени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Быкова Д.- диплом 2 степени</a:t>
                      </a:r>
                    </a:p>
                    <a:p>
                      <a:pPr algn="ctr"/>
                      <a:r>
                        <a:rPr lang="ru-RU" sz="1000" baseline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Серикпаева</a:t>
                      </a:r>
                      <a:r>
                        <a:rPr lang="ru-RU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С.- диплом 3 степени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      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Ивашкова К.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Говоров И.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Серикпаева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С.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Бринюк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А. – диплом 1 степени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Кочура</a:t>
                      </a:r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В. – диплом лауреата 2 степени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Говоров И. – диплом 3 степени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851068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6176" y="0"/>
            <a:ext cx="7851648" cy="83326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Участие воспитанников в конкурсах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27" y="1444285"/>
            <a:ext cx="5225685" cy="3919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55444" y="1444285"/>
            <a:ext cx="2448272" cy="43204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25000"/>
                  </a:schemeClr>
                </a:solidFill>
              </a:rPr>
              <a:t>Осенний КВН</a:t>
            </a:r>
            <a:endParaRPr lang="ru-RU" sz="18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16" y="3832836"/>
            <a:ext cx="2543307" cy="1735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076" y="1248366"/>
            <a:ext cx="2357930" cy="1680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8532" y="1615303"/>
            <a:ext cx="1240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Конкурс чтецов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«звездный дождь».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7854696" cy="5616624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Самообразование:</a:t>
            </a:r>
            <a:endParaRPr lang="ru-RU" sz="2400" b="1" u="sng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ru-RU" sz="2400" b="1" u="sng" dirty="0" err="1" smtClean="0">
                <a:solidFill>
                  <a:schemeClr val="tx2">
                    <a:lumMod val="25000"/>
                  </a:schemeClr>
                </a:solidFill>
              </a:rPr>
              <a:t>Рожаева</a:t>
            </a:r>
            <a:r>
              <a:rPr 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2400" b="1" u="sng" dirty="0" smtClean="0">
                <a:solidFill>
                  <a:schemeClr val="tx2">
                    <a:lumMod val="25000"/>
                  </a:schemeClr>
                </a:solidFill>
              </a:rPr>
              <a:t>Евгения Александровна 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« Развитие мелкой моторики у детей дошкольного возраста».</a:t>
            </a:r>
          </a:p>
          <a:p>
            <a:pPr algn="ctr"/>
            <a:r>
              <a:rPr lang="ru-RU" sz="2400" u="sng" dirty="0" smtClean="0">
                <a:solidFill>
                  <a:schemeClr val="tx2">
                    <a:lumMod val="25000"/>
                  </a:schemeClr>
                </a:solidFill>
              </a:rPr>
              <a:t>Цель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: развитие мелкой моторики и координации движений рук у детей дошкольного возраста через различные виды деятельности. </a:t>
            </a:r>
          </a:p>
          <a:p>
            <a:pPr algn="ctr"/>
            <a:r>
              <a:rPr lang="ru-RU" sz="2400" u="sng" dirty="0" smtClean="0">
                <a:solidFill>
                  <a:schemeClr val="tx2">
                    <a:lumMod val="25000"/>
                  </a:schemeClr>
                </a:solidFill>
              </a:rPr>
              <a:t>Задачи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: 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</a:rPr>
              <a:t>1.Развивать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</a:rPr>
              <a:t>мелкую моторику пальцев рук у 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</a:rPr>
              <a:t>детей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</a:rPr>
              <a:t>дошкольного возраста через использование разнообразных форм, методов и приемов.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</a:rPr>
              <a:t>2. Развивать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</a:rPr>
              <a:t>воображение, логическое мышление, произвольное внимание, зрительное и слуховое восприятие, творческую активность.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</a:rPr>
              <a:t>3.Создавать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</a:rPr>
              <a:t>эмоционально-комфортную обстановку в общении со сверстниками и взрослыми.</a:t>
            </a:r>
          </a:p>
          <a:p>
            <a:pPr algn="l"/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7851648" cy="54523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Достижения </a:t>
            </a:r>
            <a:r>
              <a:rPr lang="ru-RU" sz="3600" dirty="0" smtClean="0"/>
              <a:t>педагога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26" y="848680"/>
            <a:ext cx="2283852" cy="314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877888"/>
            <a:ext cx="2262614" cy="3111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8" y="533264"/>
            <a:ext cx="2493285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" b="3800"/>
          <a:stretch/>
        </p:blipFill>
        <p:spPr>
          <a:xfrm>
            <a:off x="6042526" y="3781880"/>
            <a:ext cx="2076873" cy="2784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1976"/>
          <a:stretch/>
        </p:blipFill>
        <p:spPr>
          <a:xfrm>
            <a:off x="3549337" y="3781880"/>
            <a:ext cx="2146689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1" b="2582"/>
          <a:stretch/>
        </p:blipFill>
        <p:spPr>
          <a:xfrm>
            <a:off x="1179667" y="3804926"/>
            <a:ext cx="2032137" cy="2827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573944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Инновационные формы работы с родителями,    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которые мы  используем 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 своей работе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556792"/>
            <a:ext cx="7128792" cy="41764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1. Родительские уроки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2. Дни Добрых дел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3. Совместное творчество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4. Совместные праздники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5. Мастер-классы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6. Опыт семейного воспитания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7. Родительская почта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8. Общение в соц.сетях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 9. Игровые тренинги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10. Анкетирование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                                       11. Оформление группы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                                     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3851920" cy="35010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Краткая характеристика группы: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в группе  2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3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ребенка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из них    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9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мальчиков    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14 девочек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3016"/>
            <a:ext cx="4896544" cy="9894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Средняя посещаемость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в группе 16 детей.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SAM_1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4859" y="404664"/>
            <a:ext cx="4574535" cy="609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0830"/>
            <a:ext cx="7924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       </a:t>
            </a:r>
            <a:r>
              <a:rPr lang="ru-RU" sz="36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Родительские уроки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38912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4617B"/>
                </a:solidFill>
                <a:ea typeface="+mj-ea"/>
                <a:cs typeface="Times New Roman" pitchFamily="18" charset="0"/>
              </a:rPr>
              <a:t>Участвуя в родительских уроках, дети получают новый положительный опыт, а родителя являются не только источником информации, реальной помощи и поддержки ребенку и педагогу в процессе работы, но и становятся непосредственными участниками образовательного процесса.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85903"/>
            <a:ext cx="4622279" cy="346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83056"/>
            <a:ext cx="2712079" cy="227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2906017" cy="217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357166"/>
            <a:ext cx="3886200" cy="6858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 добрых дел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357166"/>
            <a:ext cx="3800500" cy="285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0" y="1268760"/>
            <a:ext cx="4063996" cy="2285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75" y="3645024"/>
            <a:ext cx="3931929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81991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Совместное творчество </a:t>
            </a:r>
          </a:p>
        </p:txBody>
      </p:sp>
      <p:pic>
        <p:nvPicPr>
          <p:cNvPr id="5" name="Рисунок 4" descr="C:\Users\Пользователь\Desktop\IMG_16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882950"/>
            <a:ext cx="3808412" cy="3241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Пользователь\Desktop\IMG_16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79022"/>
            <a:ext cx="3733799" cy="321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43200" y="1048512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«Осенняя Фантазия»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41012"/>
            <a:ext cx="8305800" cy="6996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Совместное творчество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5949" y="794474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«Зимняя сказка»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8" y="3871425"/>
            <a:ext cx="3047156" cy="258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0" y="1280927"/>
            <a:ext cx="1979336" cy="262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9" y="3756021"/>
            <a:ext cx="2537845" cy="264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64" y="1280927"/>
            <a:ext cx="4895052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0973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Совместные праздники, развлечения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07" y="940573"/>
            <a:ext cx="3724300" cy="279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56" y="3636874"/>
            <a:ext cx="3881525" cy="291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9" y="940573"/>
            <a:ext cx="3736991" cy="297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8" y="3636874"/>
            <a:ext cx="3793048" cy="284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0232"/>
            <a:ext cx="8305800" cy="66751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семейного воспитания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142984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1000108"/>
            <a:ext cx="2788239" cy="209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1785926"/>
            <a:ext cx="2714644" cy="36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85679"/>
            <a:ext cx="3448056" cy="258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0232"/>
            <a:ext cx="8305800" cy="66751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семейного воспитания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60" y="1828800"/>
            <a:ext cx="3413249" cy="290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30" y="947744"/>
            <a:ext cx="2432776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3" y="2667000"/>
            <a:ext cx="2680335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75621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549945"/>
            <a:ext cx="5794248" cy="9144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Игровые тренинги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8711"/>
            <a:ext cx="3756195" cy="357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57400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1216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Родительская почта</a:t>
            </a:r>
          </a:p>
        </p:txBody>
      </p:sp>
      <p:pic>
        <p:nvPicPr>
          <p:cNvPr id="3" name="Рисунок 2" descr="SAM_1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071546"/>
            <a:ext cx="6000760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01241"/>
            <a:ext cx="6096000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Мастер-класс</a:t>
            </a:r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4" y="4076288"/>
            <a:ext cx="3657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16885"/>
            <a:ext cx="49784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8" y="1364730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82" y="1113314"/>
            <a:ext cx="3134114" cy="235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786142" y="1794476"/>
            <a:ext cx="17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«Веселые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</a:rPr>
              <a:t>снеговички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72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371600"/>
            <a:ext cx="7917504" cy="905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Предметно-пространственная среда  в группе соответствует ФГОС: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854696" cy="3744416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Игровая зона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Художественно-эстетическая зона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Физкультурно-оздоровительная зона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Речевая зона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Познавательная зона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Социально-коммуникативная зона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Природный уголок</a:t>
            </a:r>
          </a:p>
          <a:p>
            <a:pPr algn="ctr">
              <a:buFont typeface="Wingdings" pitchFamily="2" charset="2"/>
              <a:buChar char="§"/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Разработаны дидактические игры, интерактивные папки.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-152400"/>
            <a:ext cx="51054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  <a:endParaRPr lang="ru-RU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92" y="1698216"/>
            <a:ext cx="3089451" cy="231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5" y="978364"/>
            <a:ext cx="3114902" cy="250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4"/>
            <a:ext cx="3853357" cy="245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69244"/>
            <a:ext cx="1785950" cy="390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5" y="3488061"/>
            <a:ext cx="3149635" cy="278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302371" y="618943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По развитию мелкой моторики «Надо руку развивать, чтобы легко и красиво писать»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568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74" y="-40952"/>
            <a:ext cx="51054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  <a:endParaRPr lang="ru-RU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45107" y="6324600"/>
            <a:ext cx="53786" cy="4603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00228"/>
            <a:ext cx="3267078" cy="390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8" y="3579334"/>
            <a:ext cx="3657600" cy="266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1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500042"/>
            <a:ext cx="4000495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1085682"/>
            <a:ext cx="328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Украшения для ёлочки «новогодние шапочки»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964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51648" cy="833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Диагностика развития детей в соответствии с ФГОС</a:t>
            </a:r>
            <a:endParaRPr lang="ru-RU" sz="36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979712" y="141277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33656595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0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068960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0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55" y="40466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0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1631" y="476672"/>
            <a:ext cx="413995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2131"/>
            <a:ext cx="7851648" cy="90527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Участие воспитателей группы в праздничных мероприятиях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34998" y="1426743"/>
            <a:ext cx="2376264" cy="269392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</a:rPr>
              <a:t>Возложение цветов </a:t>
            </a:r>
          </a:p>
          <a:p>
            <a:pPr algn="ctr"/>
            <a:r>
              <a:rPr lang="ru-RU" sz="2000" b="1" dirty="0">
                <a:solidFill>
                  <a:schemeClr val="tx2">
                    <a:lumMod val="25000"/>
                  </a:schemeClr>
                </a:solidFill>
              </a:rPr>
              <a:t>к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</a:rPr>
              <a:t> Монументу Славы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28" y="1907426"/>
            <a:ext cx="2739080" cy="464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81944"/>
            <a:ext cx="3062411" cy="464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лево 7"/>
          <p:cNvSpPr/>
          <p:nvPr/>
        </p:nvSpPr>
        <p:spPr>
          <a:xfrm>
            <a:off x="3718837" y="2773703"/>
            <a:ext cx="792088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33" y="3184244"/>
            <a:ext cx="2378795" cy="336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815749" y="854767"/>
            <a:ext cx="2107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5720"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dirty="0">
                <a:solidFill>
                  <a:srgbClr val="DBF5F9">
                    <a:lumMod val="25000"/>
                  </a:srgbClr>
                </a:solidFill>
              </a:rPr>
              <a:t>Неделя пожарной безопасности в ДОУ 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508104" y="2433226"/>
            <a:ext cx="7200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612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12" y="332656"/>
            <a:ext cx="3023871" cy="226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8" y="2213950"/>
            <a:ext cx="3924015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4" y="3924055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3" y="600383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69994" y="3326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Роль Деда Мороза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9528" y="22485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Роль бабы Яги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934" y="349973"/>
            <a:ext cx="1511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Ведущая осеннего КВНа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194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851648" cy="6172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Проектная деятельность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9079"/>
              </p:ext>
            </p:extLst>
          </p:nvPr>
        </p:nvGraphicFramePr>
        <p:xfrm>
          <a:off x="938507" y="1040670"/>
          <a:ext cx="7344817" cy="4635751"/>
        </p:xfrm>
        <a:graphic>
          <a:graphicData uri="http://schemas.openxmlformats.org/drawingml/2006/table">
            <a:tbl>
              <a:tblPr firstRow="1" firstCol="1" bandRow="1"/>
              <a:tblGrid>
                <a:gridCol w="2001846"/>
                <a:gridCol w="3453518"/>
                <a:gridCol w="1889453"/>
              </a:tblGrid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«Что нам Осень подарила?»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«Мамочка милая ангел с небес»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Рожаева Е.А.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«Зимушка-Зима»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декабрь-январь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«Новый год»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Рожаева Е.А.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«Доброта спасет мир»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«Чудеса из бумаги»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Рожаева</a:t>
                      </a: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«Неделя книги»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февраль-май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Применение технологии пальчиковых игр в развитии мелкой моторики детей 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Рожаева</a:t>
                      </a: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«Милая мама»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9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недели)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«Космос»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Рожаева</a:t>
                      </a: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 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«День Победы»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Рожаева</a:t>
                      </a: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«День Победы-9 мая»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Семченко И.В.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63" marR="66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511903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5284" y="1052736"/>
            <a:ext cx="7851648" cy="617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В течение года использовали в работе с детьми нетрадиционные техники художественного изобразительного творчества: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772816"/>
            <a:ext cx="7854696" cy="3960440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Мозаичная аппликация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</a:rPr>
              <a:t>Пластилинография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 ( мозаичная, контурная)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</a:rPr>
              <a:t>Квиллинг</a:t>
            </a:r>
            <a:endParaRPr lang="ru-RU" sz="24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Оригами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</a:rPr>
              <a:t>Изонить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Рисование солью, ватными палочками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Лепка из соленного теста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75000"/>
                  </a:schemeClr>
                </a:solidFill>
              </a:rPr>
              <a:t>М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онотипия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17004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548680"/>
            <a:ext cx="4067944" cy="228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27269"/>
            <a:ext cx="3660824" cy="274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3068960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6341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59832" y="272677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пластилинография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4228281"/>
            <a:ext cx="166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монотипия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5327859"/>
            <a:ext cx="318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Лепка из соленного теста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315"/>
      </p:ext>
    </p:extLst>
  </p:cSld>
  <p:clrMapOvr>
    <a:masterClrMapping/>
  </p:clrMapOvr>
  <p:transition advClick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25C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830</Words>
  <Application>Microsoft Office PowerPoint</Application>
  <PresentationFormat>Экран (4:3)</PresentationFormat>
  <Paragraphs>274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Calibri</vt:lpstr>
      <vt:lpstr>Constantia</vt:lpstr>
      <vt:lpstr>Times New Roman</vt:lpstr>
      <vt:lpstr>Wingdings</vt:lpstr>
      <vt:lpstr>Wingdings 2</vt:lpstr>
      <vt:lpstr>Поток</vt:lpstr>
      <vt:lpstr>             Муниципальное бюджетное дошкольное образовательное учреждение                                                             Чановский детский сад №5</vt:lpstr>
      <vt:lpstr>Краткая характеристика группы: в группе  23 ребенка из них     9 мальчиков               14 девочек  </vt:lpstr>
      <vt:lpstr>Предметно-пространственная среда  в группе соответствует ФГОС: </vt:lpstr>
      <vt:lpstr>Презентация PowerPoint</vt:lpstr>
      <vt:lpstr>Участие воспитателей группы в праздничных мероприятиях</vt:lpstr>
      <vt:lpstr>Презентация PowerPoint</vt:lpstr>
      <vt:lpstr>Проектная деятельность</vt:lpstr>
      <vt:lpstr>В течение года использовали в работе с детьми нетрадиционные техники художественного изобразительного творчества:</vt:lpstr>
      <vt:lpstr>Презентация PowerPoint</vt:lpstr>
      <vt:lpstr>Презентация PowerPoint</vt:lpstr>
      <vt:lpstr>Участие в смотрах-конкурсах внутри ДОУ</vt:lpstr>
      <vt:lpstr>Презентация PowerPoint</vt:lpstr>
      <vt:lpstr>Посещение мероприятий вне ДОУ</vt:lpstr>
      <vt:lpstr>Презентация PowerPoint</vt:lpstr>
      <vt:lpstr>Участие воспитанников в конкурсах </vt:lpstr>
      <vt:lpstr>Участие воспитанников в конкурсах</vt:lpstr>
      <vt:lpstr>Презентация PowerPoint</vt:lpstr>
      <vt:lpstr>Достижения педагога</vt:lpstr>
      <vt:lpstr>Инновационные формы работы с родителями,     которые мы  используем в своей работе</vt:lpstr>
      <vt:lpstr>        Родительские уроки</vt:lpstr>
      <vt:lpstr>Дни добрых дел</vt:lpstr>
      <vt:lpstr>Совместное творчество </vt:lpstr>
      <vt:lpstr>Совместное творчество</vt:lpstr>
      <vt:lpstr>Совместные праздники, развлечения</vt:lpstr>
      <vt:lpstr> Опыт семейного воспитания</vt:lpstr>
      <vt:lpstr> Опыт семейного воспитания</vt:lpstr>
      <vt:lpstr>Игровые тренинги</vt:lpstr>
      <vt:lpstr>Родительская почта</vt:lpstr>
      <vt:lpstr>Мастер-класс</vt:lpstr>
      <vt:lpstr>Мастер-класс</vt:lpstr>
      <vt:lpstr>Мастер-класс</vt:lpstr>
      <vt:lpstr>Диагностика развития детей в соответствии с ФГОС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викторина</dc:title>
  <dc:creator>андрей</dc:creator>
  <cp:lastModifiedBy>Серёга</cp:lastModifiedBy>
  <cp:revision>174</cp:revision>
  <dcterms:created xsi:type="dcterms:W3CDTF">2014-08-08T11:31:25Z</dcterms:created>
  <dcterms:modified xsi:type="dcterms:W3CDTF">2018-10-19T04:48:46Z</dcterms:modified>
</cp:coreProperties>
</file>